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69" r:id="rId6"/>
    <p:sldId id="258" r:id="rId7"/>
    <p:sldId id="272" r:id="rId8"/>
    <p:sldId id="273" r:id="rId9"/>
    <p:sldId id="259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9DEF1-9189-4D01-AC42-A3613CD73278}" v="202" dt="2022-04-01T09:21:06.521"/>
    <p1510:client id="{4E539508-CBE1-2C03-A04E-5A5E9D7B53EA}" v="1032" dt="2022-03-31T10:39:59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28/04/2022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rs-anywhere.heroku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77D6B2E-37A3-429E-A37C-F30ED6487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EAD642-85CF-4750-8432-7C80C901F0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A33EEAE-15D5-4119-8C1E-89D943F911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30D8B3B-9B80-4025-B934-26DC7D7CD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064D5D5-227B-4F66-9AEA-46F570E793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46B67A4-D328-4747-A82B-65E84FA463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B5A1B09C-1565-46F8-B70F-621C5EB48A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 smtClean="0">
                <a:solidFill>
                  <a:srgbClr val="FFFFFF"/>
                </a:solidFill>
              </a:rPr>
              <a:t>MNHW3</a:t>
            </a:r>
            <a:endParaRPr lang="it-IT" sz="48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C516CC8-80AC-446C-A56E-9F54B72104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Michele Morreale</a:t>
            </a:r>
            <a:endParaRPr lang="en-US" dirty="0"/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1000001953</a:t>
            </a:r>
            <a:endParaRPr lang="it-IT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it-IT" dirty="0" smtClean="0">
                <a:solidFill>
                  <a:srgbClr val="FFFFFF"/>
                </a:solidFill>
              </a:rPr>
              <a:t>28/04/2022</a:t>
            </a:r>
            <a:endParaRPr lang="it-IT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Artista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33"/>
          <a:stretch/>
        </p:blipFill>
        <p:spPr>
          <a:xfrm>
            <a:off x="4220952" y="10138"/>
            <a:ext cx="5884980" cy="521868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26670" r="53136" b="41376"/>
          <a:stretch/>
        </p:blipFill>
        <p:spPr>
          <a:xfrm>
            <a:off x="8148033" y="1545465"/>
            <a:ext cx="4043967" cy="17128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26910" r="64278" b="16630"/>
          <a:stretch/>
        </p:blipFill>
        <p:spPr>
          <a:xfrm>
            <a:off x="9040969" y="3670479"/>
            <a:ext cx="2884868" cy="302653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6" t="57423" r="1793" b="10384"/>
          <a:stretch/>
        </p:blipFill>
        <p:spPr>
          <a:xfrm>
            <a:off x="4365937" y="5070578"/>
            <a:ext cx="2292440" cy="17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Artista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Descrizione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2561" r="1" b="89588"/>
          <a:stretch/>
        </p:blipFill>
        <p:spPr>
          <a:xfrm>
            <a:off x="5318976" y="137899"/>
            <a:ext cx="5888436" cy="153635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700789" y="2064775"/>
            <a:ext cx="683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descrizione dell’artista è fornita da </a:t>
            </a:r>
            <a:r>
              <a:rPr lang="it-IT" dirty="0" err="1" smtClean="0"/>
              <a:t>wikipedia</a:t>
            </a:r>
            <a:r>
              <a:rPr lang="it-IT" dirty="0" smtClean="0"/>
              <a:t> tramite le api ufficiali.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25950" r="37003" b="54830"/>
          <a:stretch/>
        </p:blipFill>
        <p:spPr>
          <a:xfrm>
            <a:off x="4417453" y="2601532"/>
            <a:ext cx="5628068" cy="103030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27236" r="51491" b="46096"/>
          <a:stretch/>
        </p:blipFill>
        <p:spPr>
          <a:xfrm>
            <a:off x="7231487" y="3990707"/>
            <a:ext cx="4192074" cy="142955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t="48053" r="1664" b="18552"/>
          <a:stretch/>
        </p:blipFill>
        <p:spPr>
          <a:xfrm>
            <a:off x="4417453" y="3990707"/>
            <a:ext cx="2240925" cy="17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6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Artista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Top </a:t>
            </a:r>
            <a:r>
              <a:rPr lang="it-IT" sz="4000" dirty="0" err="1" smtClean="0">
                <a:solidFill>
                  <a:srgbClr val="FFFFFF"/>
                </a:solidFill>
              </a:rPr>
              <a:t>Tracks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0" t="7457" r="36217" b="73521"/>
          <a:stretch/>
        </p:blipFill>
        <p:spPr>
          <a:xfrm>
            <a:off x="4391696" y="93370"/>
            <a:ext cx="1893195" cy="474628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60795" r="35211" b="16149"/>
          <a:stretch/>
        </p:blipFill>
        <p:spPr>
          <a:xfrm>
            <a:off x="6632620" y="373966"/>
            <a:ext cx="5164428" cy="123589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15142" r="63764" b="10383"/>
          <a:stretch/>
        </p:blipFill>
        <p:spPr>
          <a:xfrm>
            <a:off x="8049295" y="1829040"/>
            <a:ext cx="2923505" cy="399221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0" t="60417" r="1152" b="4617"/>
          <a:stretch/>
        </p:blipFill>
        <p:spPr>
          <a:xfrm>
            <a:off x="5505718" y="4884073"/>
            <a:ext cx="2253804" cy="18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Album</a:t>
            </a:r>
            <a:br>
              <a:rPr lang="it-IT" sz="4000" dirty="0" smtClean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0"/>
          <a:stretch/>
        </p:blipFill>
        <p:spPr>
          <a:xfrm>
            <a:off x="4495399" y="135652"/>
            <a:ext cx="7430438" cy="210864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38505" r="39394" b="35610"/>
          <a:stretch/>
        </p:blipFill>
        <p:spPr>
          <a:xfrm>
            <a:off x="4301544" y="2365423"/>
            <a:ext cx="5387662" cy="13875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26910" r="56210" b="22101"/>
          <a:stretch/>
        </p:blipFill>
        <p:spPr>
          <a:xfrm>
            <a:off x="8210618" y="3876541"/>
            <a:ext cx="3696237" cy="273327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9" t="55501" r="1280" b="2936"/>
          <a:stretch/>
        </p:blipFill>
        <p:spPr>
          <a:xfrm>
            <a:off x="4848897" y="4129157"/>
            <a:ext cx="2228045" cy="22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Album</a:t>
            </a:r>
            <a:br>
              <a:rPr lang="it-IT" sz="4000" dirty="0" smtClean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3" t="3568" r="23355" b="55392"/>
          <a:stretch/>
        </p:blipFill>
        <p:spPr>
          <a:xfrm>
            <a:off x="4312276" y="244696"/>
            <a:ext cx="1738648" cy="513455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54006" r="75262" b="34070"/>
          <a:stretch/>
        </p:blipFill>
        <p:spPr>
          <a:xfrm>
            <a:off x="8947028" y="6118839"/>
            <a:ext cx="1837513" cy="63915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25950" r="49552" b="46292"/>
          <a:stretch/>
        </p:blipFill>
        <p:spPr>
          <a:xfrm>
            <a:off x="6222768" y="121424"/>
            <a:ext cx="4391696" cy="148797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9457" r="73176" b="3497"/>
          <a:stretch/>
        </p:blipFill>
        <p:spPr>
          <a:xfrm>
            <a:off x="8947028" y="1452710"/>
            <a:ext cx="2138083" cy="46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8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Informazioni aggiuntive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687910" y="618186"/>
            <a:ext cx="701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La richiesta del </a:t>
            </a:r>
            <a:r>
              <a:rPr lang="it-IT" dirty="0" err="1" smtClean="0"/>
              <a:t>token</a:t>
            </a:r>
            <a:r>
              <a:rPr lang="it-IT" dirty="0" smtClean="0"/>
              <a:t> per le api di </a:t>
            </a:r>
            <a:r>
              <a:rPr lang="it-IT" dirty="0" err="1" smtClean="0"/>
              <a:t>genius</a:t>
            </a:r>
            <a:r>
              <a:rPr lang="it-IT" dirty="0" smtClean="0"/>
              <a:t> è stata fatta sul sito ufficiale in fase di registrazione del sito.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5" y="1361460"/>
            <a:ext cx="4867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8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Informazioni aggiuntive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4687910" y="618186"/>
            <a:ext cx="70189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Le richieste effettuate da </a:t>
            </a:r>
            <a:r>
              <a:rPr lang="it-IT" dirty="0" err="1" smtClean="0"/>
              <a:t>genius</a:t>
            </a:r>
            <a:r>
              <a:rPr lang="it-IT" dirty="0" smtClean="0"/>
              <a:t> </a:t>
            </a:r>
            <a:r>
              <a:rPr lang="it-IT" dirty="0" smtClean="0"/>
              <a:t>generano </a:t>
            </a:r>
            <a:r>
              <a:rPr lang="it-IT" dirty="0" smtClean="0"/>
              <a:t>un errore di tipo ‘</a:t>
            </a:r>
            <a:r>
              <a:rPr lang="it-IT" dirty="0" err="1" smtClean="0"/>
              <a:t>cors</a:t>
            </a:r>
            <a:r>
              <a:rPr lang="it-IT" dirty="0" smtClean="0"/>
              <a:t>’. Per tale motivo la richiesta </a:t>
            </a:r>
            <a:r>
              <a:rPr lang="it-IT" dirty="0"/>
              <a:t>viene prima </a:t>
            </a:r>
            <a:r>
              <a:rPr lang="it-IT" dirty="0" smtClean="0"/>
              <a:t>effettuata con </a:t>
            </a:r>
            <a:r>
              <a:rPr lang="it-IT" dirty="0" smtClean="0">
                <a:hlinkClick r:id="rId2"/>
              </a:rPr>
              <a:t>https://cors-anywhere.herokuapp.com/</a:t>
            </a: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it-IT" dirty="0" smtClean="0"/>
              <a:t>Le ricerche effettuate con </a:t>
            </a:r>
            <a:r>
              <a:rPr lang="it-IT" dirty="0" err="1" smtClean="0"/>
              <a:t>spotify</a:t>
            </a:r>
            <a:r>
              <a:rPr lang="it-IT" dirty="0" smtClean="0"/>
              <a:t> che restituiscono un grande numero di risultati potrebbero ritornare uno stato ‘429’ dovuto al superamento del limite di richieste consentito dall’attuale piano offerto dalla piattaforma.</a:t>
            </a:r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8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cs typeface="Calibri"/>
              </a:rPr>
              <a:t>Il progetto consiste in un layout per un applicazione web che consente la riproduzione audio di brani e podcast.</a:t>
            </a: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0" indent="0">
              <a:buNone/>
            </a:pPr>
            <a:r>
              <a:rPr lang="it-IT" sz="2000" dirty="0" smtClean="0">
                <a:cs typeface="Calibri"/>
              </a:rPr>
              <a:t>	Le api integrate sono:</a:t>
            </a:r>
          </a:p>
          <a:p>
            <a:pPr lvl="2"/>
            <a:endParaRPr lang="it-IT" sz="1400" dirty="0" smtClean="0">
              <a:cs typeface="Calibri"/>
            </a:endParaRPr>
          </a:p>
          <a:p>
            <a:pPr lvl="2"/>
            <a:r>
              <a:rPr lang="it-IT" sz="1400" dirty="0" err="1" smtClean="0">
                <a:cs typeface="Calibri"/>
              </a:rPr>
              <a:t>Spotify</a:t>
            </a:r>
            <a:r>
              <a:rPr lang="it-IT" sz="1400" dirty="0" smtClean="0">
                <a:cs typeface="Calibri"/>
              </a:rPr>
              <a:t>  (</a:t>
            </a:r>
            <a:r>
              <a:rPr lang="it-IT" sz="1400" dirty="0" err="1" smtClean="0"/>
              <a:t>Oauth</a:t>
            </a:r>
            <a:r>
              <a:rPr lang="it-IT" sz="1400" dirty="0" smtClean="0"/>
              <a:t>)</a:t>
            </a:r>
            <a:endParaRPr lang="it-IT" sz="1400" dirty="0" smtClean="0">
              <a:cs typeface="Calibri"/>
            </a:endParaRPr>
          </a:p>
          <a:p>
            <a:pPr lvl="2"/>
            <a:r>
              <a:rPr lang="it-IT" sz="1400" dirty="0" smtClean="0">
                <a:cs typeface="Calibri"/>
              </a:rPr>
              <a:t>Wikipedia (No </a:t>
            </a:r>
            <a:r>
              <a:rPr lang="it-IT" sz="1400" dirty="0" err="1" smtClean="0"/>
              <a:t>Auth</a:t>
            </a:r>
            <a:r>
              <a:rPr lang="it-IT" sz="1400" dirty="0" smtClean="0"/>
              <a:t>)</a:t>
            </a:r>
            <a:endParaRPr lang="it-IT" sz="1400" dirty="0" smtClean="0">
              <a:cs typeface="Calibri"/>
            </a:endParaRPr>
          </a:p>
          <a:p>
            <a:pPr lvl="2"/>
            <a:r>
              <a:rPr lang="it-IT" sz="1400" dirty="0" smtClean="0">
                <a:cs typeface="Calibri"/>
              </a:rPr>
              <a:t>Genius</a:t>
            </a:r>
            <a:r>
              <a:rPr lang="it-IT" sz="1400" dirty="0">
                <a:cs typeface="Calibri"/>
              </a:rPr>
              <a:t>	</a:t>
            </a:r>
            <a:r>
              <a:rPr lang="it-IT" sz="1400" dirty="0" smtClean="0">
                <a:cs typeface="Calibri"/>
              </a:rPr>
              <a:t>(</a:t>
            </a:r>
            <a:r>
              <a:rPr lang="it-IT" sz="1400" dirty="0" err="1" smtClean="0"/>
              <a:t>OAuth</a:t>
            </a:r>
            <a:r>
              <a:rPr lang="it-IT" sz="1400" dirty="0"/>
              <a:t>)</a:t>
            </a:r>
            <a:endParaRPr lang="it-IT" sz="1400" dirty="0">
              <a:cs typeface="Calibri"/>
            </a:endParaRPr>
          </a:p>
          <a:p>
            <a:pPr lvl="1"/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145" y="511388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r>
              <a:rPr lang="it-IT" sz="2000" dirty="0" smtClean="0">
                <a:cs typeface="Calibri"/>
              </a:rPr>
              <a:t>Al progetto iniziale (mhw1) è stata aggiunta: </a:t>
            </a:r>
          </a:p>
          <a:p>
            <a:pPr lvl="1"/>
            <a:r>
              <a:rPr lang="it-IT" sz="2000" dirty="0">
                <a:cs typeface="Calibri"/>
              </a:rPr>
              <a:t>U</a:t>
            </a:r>
            <a:r>
              <a:rPr lang="it-IT" sz="2000" dirty="0" smtClean="0">
                <a:cs typeface="Calibri"/>
              </a:rPr>
              <a:t>na barra di ricerca.</a:t>
            </a:r>
          </a:p>
          <a:p>
            <a:pPr lvl="1"/>
            <a:r>
              <a:rPr lang="it-IT" sz="2000" dirty="0" smtClean="0">
                <a:cs typeface="Calibri"/>
              </a:rPr>
              <a:t>Una sezione che mostra il risultato delle  ricerche</a:t>
            </a:r>
          </a:p>
          <a:p>
            <a:pPr lvl="1"/>
            <a:r>
              <a:rPr lang="it-IT" sz="2000" dirty="0" smtClean="0">
                <a:cs typeface="Calibri"/>
              </a:rPr>
              <a:t>Una sezione che mostra il contenuto cliccato(simile alla finestra modale mostrata a lezione)</a:t>
            </a: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26"/>
          <a:stretch/>
        </p:blipFill>
        <p:spPr>
          <a:xfrm>
            <a:off x="4780145" y="2490564"/>
            <a:ext cx="6434702" cy="41009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91"/>
          <a:stretch/>
        </p:blipFill>
        <p:spPr>
          <a:xfrm>
            <a:off x="5796439" y="1928386"/>
            <a:ext cx="4879200" cy="41009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03" y="3592706"/>
            <a:ext cx="7515472" cy="20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 smtClean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  <a:p>
            <a:pPr marL="457200" lvl="1" indent="0">
              <a:buNone/>
            </a:pPr>
            <a:endParaRPr lang="it-IT" sz="2000" dirty="0">
              <a:cs typeface="Calibri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26"/>
          <a:stretch/>
        </p:blipFill>
        <p:spPr>
          <a:xfrm>
            <a:off x="4780145" y="10138"/>
            <a:ext cx="6434702" cy="4100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420228"/>
            <a:ext cx="5003143" cy="380046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96" y="4220692"/>
            <a:ext cx="5307056" cy="26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Spotify</a:t>
            </a:r>
            <a:r>
              <a:rPr lang="it-IT" sz="4000" dirty="0" smtClean="0">
                <a:solidFill>
                  <a:srgbClr val="FFFFFF"/>
                </a:solidFill>
              </a:rPr>
              <a:t> api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Richiesta </a:t>
            </a:r>
            <a:r>
              <a:rPr lang="it-IT" sz="4000" dirty="0" err="1" smtClean="0">
                <a:solidFill>
                  <a:srgbClr val="FFFFFF"/>
                </a:solidFill>
              </a:rPr>
              <a:t>AccessToken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lvl="1"/>
            <a:endParaRPr lang="it-IT" sz="2000" dirty="0">
              <a:cs typeface="Calibri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17060" r="46350" b="13747"/>
          <a:stretch/>
        </p:blipFill>
        <p:spPr>
          <a:xfrm>
            <a:off x="4421747" y="646900"/>
            <a:ext cx="4597758" cy="370911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9" t="47332" r="896" b="33688"/>
          <a:stretch/>
        </p:blipFill>
        <p:spPr>
          <a:xfrm>
            <a:off x="9388698" y="2364217"/>
            <a:ext cx="2266682" cy="10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 smtClean="0">
                <a:solidFill>
                  <a:srgbClr val="FFFFFF"/>
                </a:solidFill>
              </a:rPr>
              <a:t>Spotify</a:t>
            </a:r>
            <a:r>
              <a:rPr lang="it-IT" sz="4000" dirty="0">
                <a:solidFill>
                  <a:srgbClr val="FFFFFF"/>
                </a:solidFill>
              </a:rPr>
              <a:t/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Ricerca Canzone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24027" r="29322" b="37986"/>
          <a:stretch/>
        </p:blipFill>
        <p:spPr>
          <a:xfrm>
            <a:off x="4166623" y="1937464"/>
            <a:ext cx="6284890" cy="203627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20028" r="47074" b="20389"/>
          <a:stretch/>
        </p:blipFill>
        <p:spPr>
          <a:xfrm>
            <a:off x="7469745" y="3410677"/>
            <a:ext cx="4494727" cy="3193961"/>
          </a:xfrm>
          <a:prstGeom prst="rect">
            <a:avLst/>
          </a:prstGeom>
        </p:spPr>
      </p:pic>
      <p:pic>
        <p:nvPicPr>
          <p:cNvPr id="11" name="Segnaposto contenuto 10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2" r="73631" b="45171"/>
          <a:stretch/>
        </p:blipFill>
        <p:spPr>
          <a:xfrm>
            <a:off x="4166623" y="-10142"/>
            <a:ext cx="2152991" cy="1931831"/>
          </a:xfr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t="45170"/>
          <a:stretch/>
        </p:blipFill>
        <p:spPr>
          <a:xfrm>
            <a:off x="4593466" y="3973735"/>
            <a:ext cx="2355029" cy="28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Canzone selezionata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1" y="118647"/>
            <a:ext cx="6581105" cy="3136880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t="37482" r="48144" b="31259"/>
          <a:stretch/>
        </p:blipFill>
        <p:spPr>
          <a:xfrm>
            <a:off x="4116944" y="3418860"/>
            <a:ext cx="4404576" cy="167566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t="16424" r="56677" b="10539"/>
          <a:stretch/>
        </p:blipFill>
        <p:spPr>
          <a:xfrm>
            <a:off x="8521520" y="3195654"/>
            <a:ext cx="3442953" cy="3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4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Canzone selezionata</a:t>
            </a:r>
            <a:br>
              <a:rPr lang="it-IT" sz="4000" dirty="0" smtClean="0">
                <a:solidFill>
                  <a:srgbClr val="FFFFFF"/>
                </a:solidFill>
              </a:rPr>
            </a:br>
            <a:r>
              <a:rPr lang="it-IT" sz="4000" dirty="0" smtClean="0">
                <a:solidFill>
                  <a:srgbClr val="FFFFFF"/>
                </a:solidFill>
              </a:rPr>
              <a:t>descrizione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62" y="24049"/>
            <a:ext cx="6367673" cy="3035148"/>
          </a:xfrm>
        </p:spPr>
      </p:pic>
      <p:sp>
        <p:nvSpPr>
          <p:cNvPr id="3" name="CasellaDiTesto 2"/>
          <p:cNvSpPr txBox="1"/>
          <p:nvPr/>
        </p:nvSpPr>
        <p:spPr>
          <a:xfrm>
            <a:off x="4746812" y="3234194"/>
            <a:ext cx="65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descrizione della canzone è fornita da Genius tramite le sue api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18212" r="40374" b="46292"/>
          <a:stretch/>
        </p:blipFill>
        <p:spPr>
          <a:xfrm>
            <a:off x="6893858" y="4945112"/>
            <a:ext cx="5298142" cy="19027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57983" r="18850" b="11111"/>
          <a:stretch/>
        </p:blipFill>
        <p:spPr>
          <a:xfrm>
            <a:off x="4037826" y="3580412"/>
            <a:ext cx="6202962" cy="13647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0" t="48053" r="1409" b="19993"/>
          <a:stretch/>
        </p:blipFill>
        <p:spPr>
          <a:xfrm>
            <a:off x="4456089" y="5040042"/>
            <a:ext cx="2228046" cy="171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64529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smtClean="0">
                <a:solidFill>
                  <a:srgbClr val="FFFFFF"/>
                </a:solidFill>
              </a:rPr>
              <a:t>Ricerca Artista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12" y="126241"/>
            <a:ext cx="6725780" cy="1509376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t="33397" r="39393" b="36571"/>
          <a:stretch/>
        </p:blipFill>
        <p:spPr>
          <a:xfrm>
            <a:off x="4404575" y="1970468"/>
            <a:ext cx="5413420" cy="1609859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 t="26767" r="55832" b="33296"/>
          <a:stretch/>
        </p:blipFill>
        <p:spPr>
          <a:xfrm>
            <a:off x="7698500" y="3773510"/>
            <a:ext cx="3750819" cy="21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199</Words>
  <Application>Microsoft Office PowerPoint</Application>
  <PresentationFormat>Personalizzato</PresentationFormat>
  <Paragraphs>67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Office Theme</vt:lpstr>
      <vt:lpstr>MNHW3</vt:lpstr>
      <vt:lpstr>Descrizione del progetto</vt:lpstr>
      <vt:lpstr>Descrizione del progetto</vt:lpstr>
      <vt:lpstr>Descrizione del progetto</vt:lpstr>
      <vt:lpstr>Spotify api Richiesta AccessToken</vt:lpstr>
      <vt:lpstr>Spotify Ricerca Canzone</vt:lpstr>
      <vt:lpstr>Canzone selezionata</vt:lpstr>
      <vt:lpstr>Canzone selezionata descrizione</vt:lpstr>
      <vt:lpstr>Ricerca Artista</vt:lpstr>
      <vt:lpstr>Ricerca Artista</vt:lpstr>
      <vt:lpstr>Ricerca Artista Descrizione</vt:lpstr>
      <vt:lpstr>Ricerca Artista Top Tracks</vt:lpstr>
      <vt:lpstr>Ricerca Album </vt:lpstr>
      <vt:lpstr>Ricerca Album </vt:lpstr>
      <vt:lpstr>Informazioni aggiuntive</vt:lpstr>
      <vt:lpstr>Informazioni aggiuntive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utente</cp:lastModifiedBy>
  <cp:revision>492</cp:revision>
  <dcterms:created xsi:type="dcterms:W3CDTF">2021-03-24T16:57:46Z</dcterms:created>
  <dcterms:modified xsi:type="dcterms:W3CDTF">2022-04-28T17:38:55Z</dcterms:modified>
</cp:coreProperties>
</file>